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0" r:id="rId4"/>
    <p:sldId id="259" r:id="rId5"/>
    <p:sldId id="261" r:id="rId6"/>
    <p:sldId id="263" r:id="rId7"/>
    <p:sldId id="271" r:id="rId8"/>
    <p:sldId id="272" r:id="rId9"/>
    <p:sldId id="270" r:id="rId10"/>
    <p:sldId id="274" r:id="rId11"/>
    <p:sldId id="314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6780" autoAdjust="0"/>
  </p:normalViewPr>
  <p:slideViewPr>
    <p:cSldViewPr>
      <p:cViewPr>
        <p:scale>
          <a:sx n="50" d="100"/>
          <a:sy n="50" d="100"/>
        </p:scale>
        <p:origin x="1744" y="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35B56-A0ED-4934-9520-B2820031283A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5BFCC-C26A-4BC7-83E2-C5A8970474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5B3F-CC55-49DE-A4CA-1216B4A16E2C}" type="datetime1">
              <a:rPr lang="en-US" smtClean="0"/>
              <a:t>9/22/2019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8C0C-B819-4717-A512-4FA384BE0699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27D2-9D2F-4E0F-8184-AE737DF6871D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4188-16C7-4623-8A65-8BA96851F150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AEA9-83D8-4D3C-9FBD-2B045D8594E2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3F-C1B4-46DA-91A0-9E93C1E784A6}" type="datetime1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78B6-7EE0-4C08-9BE1-B5FF33AE9E0C}" type="datetime1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6EF-A792-4AD3-B427-63A617FF7A30}" type="datetime1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7828-187E-43DA-B574-D52CE81EE0C9}" type="datetime1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0F26-D1F6-4135-BDEE-80871EFA3CA6}" type="datetime1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483E-3FF2-462B-AD13-F461ADC85B72}" type="datetime1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12616-55E1-4290-AEC4-556CEE1C75D1}" type="datetime1">
              <a:rPr lang="en-US" smtClean="0"/>
              <a:t>9/22/2019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Dr Roya Safari-Faramani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Finding the Evidence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Roya Safari-Faramani</a:t>
            </a:r>
          </a:p>
          <a:p>
            <a:pPr algn="ctr"/>
            <a:r>
              <a:rPr lang="en-US" dirty="0" smtClean="0"/>
              <a:t>Epidemiologist </a:t>
            </a:r>
            <a:r>
              <a:rPr lang="en-US" smtClean="0"/>
              <a:t>(PhD)</a:t>
            </a:r>
          </a:p>
          <a:p>
            <a:pPr algn="ctr"/>
            <a:r>
              <a:rPr lang="en-US" sz="2000" smtClean="0"/>
              <a:t>KUMS </a:t>
            </a:r>
            <a:r>
              <a:rPr lang="fa-IR" sz="2000" dirty="0" smtClean="0"/>
              <a:t>2019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Logics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447800" y="2057400"/>
          <a:ext cx="7329805" cy="4438650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6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Shaded areas indicate retrieval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Search Statement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Types of records retrieved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stress 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anxiety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Documents that have</a:t>
                      </a:r>
                      <a:b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stress 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anxiety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stress 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anxiety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Documents that have</a:t>
                      </a:r>
                      <a:b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both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stress 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 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anxiety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stress 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anxiety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Documents that have</a:t>
                      </a:r>
                      <a:b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stress 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but NOT</a:t>
                      </a:r>
                      <a:r>
                        <a:rPr kumimoji="1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anxiety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fa-I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2004" name="Picture 36" descr="example of &quot;or&quot; opera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343400"/>
            <a:ext cx="137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5" name="Picture 37" descr="example of &quot;and&quot; opera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124200"/>
            <a:ext cx="1447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6" name="Picture 38" descr="example of &quot;not&quot; opera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6388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		  post menopause women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AND</a:t>
            </a:r>
          </a:p>
          <a:p>
            <a:r>
              <a:rPr lang="en-US" dirty="0" smtClean="0"/>
              <a:t>Intervention		 HRT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AND</a:t>
            </a:r>
          </a:p>
          <a:p>
            <a:r>
              <a:rPr lang="en-US" dirty="0" smtClean="0"/>
              <a:t>Comparison group	no HRT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AND</a:t>
            </a:r>
          </a:p>
          <a:p>
            <a:r>
              <a:rPr lang="en-US" dirty="0" smtClean="0"/>
              <a:t>Outcome		  	Femoral fracture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3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2" y="1403351"/>
            <a:ext cx="8737598" cy="4914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Formulate a focused question </a:t>
            </a:r>
          </a:p>
          <a:p>
            <a:r>
              <a:rPr lang="en-US" dirty="0" smtClean="0"/>
              <a:t>Turn a focused question into a search  </a:t>
            </a:r>
          </a:p>
          <a:p>
            <a:r>
              <a:rPr lang="en-US" dirty="0" smtClean="0"/>
              <a:t>Search PubMed &amp; Cochrane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Hormone Replacement Therapy (HRT) in post menopause  women reduce the risk of femoral fracture?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P: Population</a:t>
            </a:r>
          </a:p>
          <a:p>
            <a:r>
              <a:rPr lang="en-US" dirty="0" smtClean="0"/>
              <a:t>I: Intervention</a:t>
            </a:r>
          </a:p>
          <a:p>
            <a:r>
              <a:rPr lang="en-US" dirty="0" smtClean="0"/>
              <a:t>C: Comparison group</a:t>
            </a:r>
          </a:p>
          <a:p>
            <a:r>
              <a:rPr lang="en-US" dirty="0" smtClean="0"/>
              <a:t>O: Outcome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ime and Type of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tudy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		 Post menopause women</a:t>
            </a:r>
          </a:p>
          <a:p>
            <a:r>
              <a:rPr lang="en-US" dirty="0" smtClean="0"/>
              <a:t>Intervention		 HRT</a:t>
            </a:r>
          </a:p>
          <a:p>
            <a:r>
              <a:rPr lang="en-US" dirty="0" smtClean="0"/>
              <a:t>Comparison group	no HRT</a:t>
            </a:r>
          </a:p>
          <a:p>
            <a:r>
              <a:rPr lang="en-US" dirty="0" smtClean="0"/>
              <a:t>Outcome		  	Femoral fracture risk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in PubMed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literally for the words entered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MeSh</a:t>
            </a:r>
            <a:r>
              <a:rPr lang="en-US" dirty="0" smtClean="0"/>
              <a:t> (Medical Subject Headings)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Hormone Replacement Therapy in post menopause  women reduce the risk of femoral fracture?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		  post menopause women</a:t>
            </a:r>
          </a:p>
          <a:p>
            <a:r>
              <a:rPr lang="en-US" dirty="0" smtClean="0"/>
              <a:t>Intervention		 HRT</a:t>
            </a:r>
          </a:p>
          <a:p>
            <a:r>
              <a:rPr lang="en-US" dirty="0" smtClean="0"/>
              <a:t>Comparison group	no HRT</a:t>
            </a:r>
          </a:p>
          <a:p>
            <a:r>
              <a:rPr lang="en-US" dirty="0" smtClean="0"/>
              <a:t>Outcome		  	Femoral fracture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rial" charset="0"/>
                <a:cs typeface="Arial" charset="0"/>
              </a:rPr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533400">
              <a:buFont typeface="Wingdings" pitchFamily="2" charset="2"/>
              <a:buAutoNum type="arabicPeriod"/>
            </a:pPr>
            <a:r>
              <a:rPr lang="en-US" sz="3600" dirty="0" smtClean="0">
                <a:latin typeface="Arial" charset="0"/>
                <a:cs typeface="Arial" charset="0"/>
              </a:rPr>
              <a:t>AND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z="3600" dirty="0" smtClean="0">
                <a:latin typeface="Arial" charset="0"/>
                <a:cs typeface="Arial" charset="0"/>
              </a:rPr>
              <a:t>OR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z="3600" dirty="0" smtClean="0">
                <a:latin typeface="Arial" charset="0"/>
                <a:cs typeface="Arial" charset="0"/>
              </a:rPr>
              <a:t>NOT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Roya Safari-Faramani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173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Constantia</vt:lpstr>
      <vt:lpstr>Majalla UI</vt:lpstr>
      <vt:lpstr>Wingdings</vt:lpstr>
      <vt:lpstr>Wingdings 2</vt:lpstr>
      <vt:lpstr>Flow</vt:lpstr>
      <vt:lpstr>Finding the Evidence</vt:lpstr>
      <vt:lpstr>Objectives </vt:lpstr>
      <vt:lpstr>question</vt:lpstr>
      <vt:lpstr>PICO</vt:lpstr>
      <vt:lpstr>PICO </vt:lpstr>
      <vt:lpstr>Search in PubMed</vt:lpstr>
      <vt:lpstr>question</vt:lpstr>
      <vt:lpstr>PICO </vt:lpstr>
      <vt:lpstr>Operators</vt:lpstr>
      <vt:lpstr>Logics</vt:lpstr>
      <vt:lpstr>PICO </vt:lpstr>
      <vt:lpstr>Start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the Evidence</dc:title>
  <dc:creator>Roya</dc:creator>
  <cp:lastModifiedBy>Roya Safari</cp:lastModifiedBy>
  <cp:revision>31</cp:revision>
  <dcterms:created xsi:type="dcterms:W3CDTF">2006-08-16T00:00:00Z</dcterms:created>
  <dcterms:modified xsi:type="dcterms:W3CDTF">2019-09-22T07:10:07Z</dcterms:modified>
</cp:coreProperties>
</file>